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D8361-4EAA-4FCF-9ABE-5AD24C3D4B5E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8F5D65-0118-4CAD-8533-84553A4998DD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1868573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جامعة ديالى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كلية الهندسة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قسم الهندسة المدنية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المرحلة الاولى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ar-IQ" sz="2400" b="1" dirty="0">
              <a:solidFill>
                <a:prstClr val="white"/>
              </a:solidFill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محاضرات الجيولوجيا الهندسية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 .د جنان لفته  عباس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87425"/>
            <a:ext cx="52863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8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771525"/>
            <a:ext cx="79152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7725"/>
            <a:ext cx="80676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23900"/>
            <a:ext cx="77152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1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766763"/>
            <a:ext cx="62007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89601"/>
            <a:ext cx="2133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7" y="1905000"/>
            <a:ext cx="748665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219200"/>
            <a:ext cx="52863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54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62113"/>
            <a:ext cx="74485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8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1533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8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6854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9906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2000"/>
            <a:ext cx="82581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42963"/>
            <a:ext cx="7543800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5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18</Words>
  <Application>Microsoft Office PowerPoint</Application>
  <PresentationFormat>عرض على الشاشة (3:4)‏</PresentationFormat>
  <Paragraphs>7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22</cp:revision>
  <dcterms:created xsi:type="dcterms:W3CDTF">2020-02-06T17:13:22Z</dcterms:created>
  <dcterms:modified xsi:type="dcterms:W3CDTF">2020-02-17T08:09:24Z</dcterms:modified>
</cp:coreProperties>
</file>